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6" r:id="rId6"/>
    <p:sldId id="31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45" b="51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7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Simple Travel Packing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4913E"/>
                </a:solidFill>
              </a:rPr>
              <a:t>Playhouse Media Group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356B-FBC3-B785-A708-B80BAE60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and of Rod V 1.1" panose="02000500000000000000"/>
              </a:rPr>
              <a:t>PACK THESE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E48F-DEE2-CC5A-EE75-C7297DC41E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700" dirty="0">
                <a:solidFill>
                  <a:schemeClr val="bg1"/>
                </a:solidFill>
                <a:latin typeface="HandWork" panose="02000500000000000000" pitchFamily="2" charset="0"/>
              </a:rPr>
              <a:t>Clothes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Underwear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Pants and/or shorts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Shirts (long- or short-sleeve)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Socks &amp; T-shirts/Pajamas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 rain jacket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One dressy outfit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Cold weather outfit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3D2E-CEA9-A8A6-7FE6-9F97FC8F12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700" dirty="0">
                <a:solidFill>
                  <a:schemeClr val="bg1"/>
                </a:solidFill>
                <a:latin typeface="HandWork" panose="02000500000000000000" pitchFamily="2" charset="0"/>
              </a:rPr>
              <a:t>Cosmetics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Sunscreen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Mascara</a:t>
            </a:r>
            <a:endParaRPr lang="en-US" b="1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Lotion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ip Balm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Eye Liner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Eyebrow wax / pencil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Insect Repellent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D3F3-6671-B4F8-6FF8-423D4830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latin typeface="Hand Drawn Shapes" pitchFamily="2" charset="0"/>
              </a:rPr>
              <a:t>Don’t Forget Your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96AE-F71C-1FDB-790E-1683C2C79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Tylenol</a:t>
            </a:r>
          </a:p>
          <a:p>
            <a:r>
              <a:rPr lang="en-US" dirty="0">
                <a:solidFill>
                  <a:schemeClr val="bg1"/>
                </a:solidFill>
              </a:rPr>
              <a:t>Ibuprofen</a:t>
            </a:r>
          </a:p>
          <a:p>
            <a:r>
              <a:rPr lang="en-US" dirty="0">
                <a:solidFill>
                  <a:schemeClr val="bg1"/>
                </a:solidFill>
              </a:rPr>
              <a:t>Motrin</a:t>
            </a:r>
          </a:p>
          <a:p>
            <a:r>
              <a:rPr lang="en-US" dirty="0">
                <a:solidFill>
                  <a:schemeClr val="bg1"/>
                </a:solidFill>
              </a:rPr>
              <a:t>Alka-Seltzer</a:t>
            </a:r>
          </a:p>
          <a:p>
            <a:r>
              <a:rPr lang="en-US" dirty="0">
                <a:solidFill>
                  <a:schemeClr val="bg1"/>
                </a:solidFill>
              </a:rPr>
              <a:t>Multivitamins</a:t>
            </a:r>
          </a:p>
          <a:p>
            <a:r>
              <a:rPr lang="en-US" dirty="0">
                <a:solidFill>
                  <a:schemeClr val="bg1"/>
                </a:solidFill>
              </a:rPr>
              <a:t>Eye Drops</a:t>
            </a:r>
          </a:p>
          <a:p>
            <a:r>
              <a:rPr lang="en-US" dirty="0">
                <a:solidFill>
                  <a:schemeClr val="bg1"/>
                </a:solidFill>
              </a:rPr>
              <a:t>Dramamine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84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{4631D084-B9A9-4A4A-AAD7-CA8D64A14D75}tf00934815_win32</Template>
  <TotalTime>1359</TotalTime>
  <Words>63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Goudy Old Style</vt:lpstr>
      <vt:lpstr>Hand Drawn Shapes</vt:lpstr>
      <vt:lpstr>Hand of Rod V 1.1</vt:lpstr>
      <vt:lpstr>HandWork</vt:lpstr>
      <vt:lpstr>Roboto</vt:lpstr>
      <vt:lpstr>Wingdings 2</vt:lpstr>
      <vt:lpstr>SlateVTI</vt:lpstr>
      <vt:lpstr>Simple Travel Packing List</vt:lpstr>
      <vt:lpstr>PACK THESE ITEMS</vt:lpstr>
      <vt:lpstr>Don’t Forget Your Medications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Travel Packing List</dc:title>
  <dc:creator>craigsotherlist@yahoo.com</dc:creator>
  <cp:lastModifiedBy>craigsotherlist@yahoo.com</cp:lastModifiedBy>
  <cp:revision>14</cp:revision>
  <dcterms:created xsi:type="dcterms:W3CDTF">2022-07-22T18:27:14Z</dcterms:created>
  <dcterms:modified xsi:type="dcterms:W3CDTF">2022-07-28T12:47:29Z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